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ZELAN XI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0-26T17:27:43.549">
    <p:pos x="6000" y="0"/>
    <p:text>TABLE dishorder as do{
  index_id int [pk]
  dish_time varchar 
  food_id int[ref: &gt; f.food_id]
  food_name varchar[ref: &gt; f.food_name]
  food_price float [ref: &gt; f.food_price]
  order_id int[ref: &gt; o.order_id]
  status varchar
  table_id int[ref: &gt; o.table_id]
}
TABLE food as f{
  food_id int[pk]
  food_category varchar
  food_description varchar 
  food_inventory int
  food_name varchar
  food_picture varchar 
  food_price float 
}
TABLE orderstart as o{
  order_id int[pk]
  order_status varchar
  table_id int
  todayOrder_date varchar
  todayOrder_id int
}
TABLE staff as s{
  staff_id int[pk]
  staff_address varchar
  staff_name varchar
  staff_password varchar
  staff_phone varchar
  staff_position varchar
}</p:text>
  </p:cm>
  <p:cm authorId="0" idx="2" dt="2019-10-26T17:27:13.971">
    <p:pos x="6000" y="100"/>
    <p:text>https://dbdiagram.io/d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5861afd0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5861afd0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55861afd0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55861afd0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55861afd0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55861afd0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55861afd0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55861afd0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55861afd0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55861afd0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55861afd0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55861afd0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5861afd0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5861afd0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5861afd0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55861afd0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55861afd0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55861afd0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55861afd0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55861afd0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55861af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55861af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55861afd0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55861afd0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a50ece22bb4f60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a50ece22bb4f60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7fbf1d6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7fbf1d6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55861af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55861af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55861afd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55861afd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55861afd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55861afd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55861afd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55861af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55861afd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55861af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f7fbf1d6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f7fbf1d6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f7fbf1d6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f7fbf1d6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55861afd0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55861afd0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f7fbf1d6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f7fbf1d6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a50ece22bb4f60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a50ece22bb4f60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f7fbf1d6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f7fbf1d6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7fbf1d6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7fbf1d6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f7fbf1d6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f7fbf1d6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f7fbf1d6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f7fbf1d6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0" y="1982253"/>
            <a:ext cx="53613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Hungry Aussie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28579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 Restaurant Ordering &amp; Management System</a:t>
            </a:r>
            <a:endParaRPr/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460950" y="3447852"/>
            <a:ext cx="8222100" cy="13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Jiaqi WU 		  	480484095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Zelan XIANG   		490150371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Hengfeng YAN 		480517382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Xinpei CHEN 	  	480215444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25" y="1581375"/>
            <a:ext cx="2372785" cy="167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Customer interface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063" y="607812"/>
            <a:ext cx="5935874" cy="43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Customer interface</a:t>
            </a: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37" y="607812"/>
            <a:ext cx="5057726" cy="43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Customer interface</a:t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312" y="607800"/>
            <a:ext cx="5949377" cy="43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Customer interface</a:t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775" y="508600"/>
            <a:ext cx="5220526" cy="437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Management</a:t>
            </a:r>
            <a:r>
              <a:rPr lang="zh-CN"/>
              <a:t> interface</a:t>
            </a:r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775" y="973425"/>
            <a:ext cx="6996451" cy="31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Management interface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88" y="953827"/>
            <a:ext cx="7099026" cy="32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Management interface</a:t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488" y="669100"/>
            <a:ext cx="4453025" cy="2073403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488" y="2848575"/>
            <a:ext cx="4453017" cy="20514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Management interface</a:t>
            </a:r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0" y="607800"/>
            <a:ext cx="4401879" cy="20351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50" y="2847363"/>
            <a:ext cx="4401876" cy="199133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133" y="607800"/>
            <a:ext cx="4370841" cy="20351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1800" y="2837350"/>
            <a:ext cx="4370851" cy="201078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Management interface</a:t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788" y="607800"/>
            <a:ext cx="4462425" cy="207160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788" y="2786975"/>
            <a:ext cx="4462415" cy="205172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Management interface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0" y="607800"/>
            <a:ext cx="4414472" cy="202812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50" y="2731853"/>
            <a:ext cx="4410498" cy="202812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686" y="607803"/>
            <a:ext cx="4390363" cy="202812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625" y="2731850"/>
            <a:ext cx="4392116" cy="202812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19" y="667738"/>
            <a:ext cx="3367803" cy="17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>
            <p:ph type="title"/>
          </p:nvPr>
        </p:nvSpPr>
        <p:spPr>
          <a:xfrm>
            <a:off x="12" y="4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Content</a:t>
            </a:r>
            <a:endParaRPr b="1"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097" y="3436273"/>
            <a:ext cx="2414898" cy="17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/>
        </p:nvSpPr>
        <p:spPr>
          <a:xfrm>
            <a:off x="630203" y="1278829"/>
            <a:ext cx="522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b="1" lang="zh-C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1435375" y="2129325"/>
            <a:ext cx="522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b="1" lang="zh-C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and Development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2109575" y="2979825"/>
            <a:ext cx="522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b="1" lang="zh-C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Deployment and Distribution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Management interface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738" y="1130401"/>
            <a:ext cx="6264524" cy="2882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575" y="2417935"/>
            <a:ext cx="6246902" cy="16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>
            <p:ph type="title"/>
          </p:nvPr>
        </p:nvSpPr>
        <p:spPr>
          <a:xfrm>
            <a:off x="12" y="4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Content</a:t>
            </a:r>
            <a:endParaRPr b="1"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097" y="3436273"/>
            <a:ext cx="2414898" cy="17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/>
        </p:nvSpPr>
        <p:spPr>
          <a:xfrm>
            <a:off x="824386" y="1278826"/>
            <a:ext cx="522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b="1" lang="zh-C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1435375" y="2129325"/>
            <a:ext cx="522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b="1" lang="zh-C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and Development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2109575" y="2979825"/>
            <a:ext cx="522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b="1" lang="zh-C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Deployment and Distribution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Deployment and Distribution</a:t>
            </a:r>
            <a:endParaRPr b="1"/>
          </a:p>
        </p:txBody>
      </p:sp>
      <p:sp>
        <p:nvSpPr>
          <p:cNvPr id="294" name="Google Shape;294;p34"/>
          <p:cNvSpPr txBox="1"/>
          <p:nvPr>
            <p:ph idx="1" type="body"/>
          </p:nvPr>
        </p:nvSpPr>
        <p:spPr>
          <a:xfrm>
            <a:off x="819150" y="1990725"/>
            <a:ext cx="26430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Dockerized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Google Cloud Platform Ready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PaaS and SaaS solution</a:t>
            </a:r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079" y="3933625"/>
            <a:ext cx="1409278" cy="996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200" y="2949475"/>
            <a:ext cx="2859182" cy="16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5">
            <a:alphaModFix/>
          </a:blip>
          <a:srcRect b="0" l="27736" r="28103" t="0"/>
          <a:stretch/>
        </p:blipFill>
        <p:spPr>
          <a:xfrm>
            <a:off x="5768100" y="1668325"/>
            <a:ext cx="2039400" cy="24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75" y="272775"/>
            <a:ext cx="8130201" cy="45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Docker?</a:t>
            </a:r>
            <a:endParaRPr/>
          </a:p>
        </p:txBody>
      </p:sp>
      <p:sp>
        <p:nvSpPr>
          <p:cNvPr id="310" name="Google Shape;310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Canned Solution: No need to worry about the enviornment!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High </a:t>
            </a:r>
            <a:r>
              <a:rPr lang="zh-CN"/>
              <a:t>availability: One click to deploy!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High efficiency: Running </a:t>
            </a:r>
            <a:r>
              <a:rPr lang="zh-CN"/>
              <a:t>multiple</a:t>
            </a:r>
            <a:r>
              <a:rPr lang="zh-CN"/>
              <a:t> instances on a single machine!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High compatibility: Run any App anywhere!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311850"/>
            <a:ext cx="8520324" cy="45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Google Cloud Platform?</a:t>
            </a:r>
            <a:endParaRPr/>
          </a:p>
        </p:txBody>
      </p:sp>
      <p:sp>
        <p:nvSpPr>
          <p:cNvPr id="323" name="Google Shape;323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Low cost: Start up a new product at $0!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Worldwide nodes: Speed up your business on a global scale!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Easy to use: Everyone knows a little Linux can handle with ease!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High reliability: Top cloud computing provider with top level reliability!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Flexible scalability: Easy to scale up or down depend on your business!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Simplified Deployment and Distribution Process</a:t>
            </a:r>
            <a:endParaRPr/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850" y="1800200"/>
            <a:ext cx="5002783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/>
        </p:nvSpPr>
        <p:spPr>
          <a:xfrm>
            <a:off x="894325" y="2020500"/>
            <a:ext cx="1590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Traditional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PaaS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SaaS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Next...</a:t>
            </a:r>
            <a:endParaRPr b="1"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Improvement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Optimization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zh-CN"/>
              <a:t>And more...</a:t>
            </a:r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079" y="3933625"/>
            <a:ext cx="1409278" cy="99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17626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Introduction</a:t>
            </a:r>
            <a:endParaRPr b="1"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00" y="209875"/>
            <a:ext cx="2178398" cy="154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1251875" y="2095500"/>
            <a:ext cx="1932300" cy="6531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1116450" y="2194925"/>
            <a:ext cx="23922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manual</a:t>
            </a:r>
            <a:r>
              <a:rPr b="1"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recording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898475" y="2095500"/>
            <a:ext cx="1932300" cy="6531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4898375" y="2194925"/>
            <a:ext cx="23922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b="1"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recording</a:t>
            </a:r>
            <a:r>
              <a:rPr lang="zh-C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15"/>
          <p:cNvCxnSpPr/>
          <p:nvPr/>
        </p:nvCxnSpPr>
        <p:spPr>
          <a:xfrm flipH="1" rot="10800000">
            <a:off x="3184175" y="2411550"/>
            <a:ext cx="1726800" cy="10500"/>
          </a:xfrm>
          <a:prstGeom prst="straightConnector1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5"/>
          <p:cNvCxnSpPr/>
          <p:nvPr/>
        </p:nvCxnSpPr>
        <p:spPr>
          <a:xfrm flipH="1">
            <a:off x="4446500" y="2800975"/>
            <a:ext cx="1394100" cy="778800"/>
          </a:xfrm>
          <a:prstGeom prst="straightConnector1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15"/>
          <p:cNvSpPr/>
          <p:nvPr/>
        </p:nvSpPr>
        <p:spPr>
          <a:xfrm>
            <a:off x="3740525" y="3632150"/>
            <a:ext cx="1394100" cy="5379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3847775" y="3632150"/>
            <a:ext cx="23922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r>
              <a:rPr b="1"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6629800" y="3684425"/>
            <a:ext cx="1394100" cy="5379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5"/>
          <p:cNvCxnSpPr>
            <a:endCxn id="156" idx="0"/>
          </p:cNvCxnSpPr>
          <p:nvPr/>
        </p:nvCxnSpPr>
        <p:spPr>
          <a:xfrm>
            <a:off x="5878450" y="2800925"/>
            <a:ext cx="1448400" cy="883500"/>
          </a:xfrm>
          <a:prstGeom prst="straightConnector1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5"/>
          <p:cNvSpPr txBox="1"/>
          <p:nvPr/>
        </p:nvSpPr>
        <p:spPr>
          <a:xfrm>
            <a:off x="6974150" y="3734675"/>
            <a:ext cx="23922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Significance</a:t>
            </a:r>
            <a:endParaRPr b="1"/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4446400" y="994050"/>
            <a:ext cx="4192800" cy="31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User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 of the restaurant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Waiters/waitresses of the restaurant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Cashiers of the restaurant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Cooks of the restaurant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Manager of the restaurant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Owners of the restaurant</a:t>
            </a:r>
            <a:r>
              <a:rPr i="1" lang="zh-C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50" y="1689075"/>
            <a:ext cx="3594823" cy="254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007" y="1434088"/>
            <a:ext cx="5377500" cy="16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>
            <p:ph type="title"/>
          </p:nvPr>
        </p:nvSpPr>
        <p:spPr>
          <a:xfrm>
            <a:off x="12" y="4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Content</a:t>
            </a:r>
            <a:endParaRPr b="1"/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097" y="3436273"/>
            <a:ext cx="2414898" cy="17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682195" y="1278829"/>
            <a:ext cx="522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b="1" lang="zh-C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1435375" y="2129325"/>
            <a:ext cx="522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b="1" lang="zh-C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and Development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2109575" y="2979825"/>
            <a:ext cx="522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ic Sans MS"/>
              <a:buChar char="●"/>
            </a:pPr>
            <a:r>
              <a:rPr b="1" lang="zh-C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Deployment and Distribution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587250" y="504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System Architecture</a:t>
            </a:r>
            <a:endParaRPr b="1"/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415375" y="11861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SpringMVC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Hibernate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zh-CN"/>
              <a:t>MySQL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800" y="962475"/>
            <a:ext cx="6401648" cy="37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9079" y="3933625"/>
            <a:ext cx="1409278" cy="99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System Data Model</a:t>
            </a:r>
            <a:endParaRPr b="1"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819150" y="1479625"/>
            <a:ext cx="2129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4">
            <a:alphaModFix/>
          </a:blip>
          <a:srcRect b="16848" l="4223" r="3966" t="6145"/>
          <a:stretch/>
        </p:blipFill>
        <p:spPr>
          <a:xfrm>
            <a:off x="3022000" y="1479625"/>
            <a:ext cx="5529251" cy="318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9079" y="3933625"/>
            <a:ext cx="1409278" cy="99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819150" y="3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Design</a:t>
            </a:r>
            <a:endParaRPr b="1"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311700" y="1295400"/>
            <a:ext cx="85206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whole system comes with two parts: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Customer interface for</a:t>
            </a:r>
            <a:r>
              <a:rPr lang="zh-CN"/>
              <a:t> restaurant’s customers, including following pages: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Menu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My order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Location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Management interface for </a:t>
            </a:r>
            <a:r>
              <a:rPr lang="zh-CN"/>
              <a:t>restaurant’s</a:t>
            </a:r>
            <a:r>
              <a:rPr lang="zh-CN"/>
              <a:t> staff, </a:t>
            </a:r>
            <a:r>
              <a:rPr lang="zh-CN"/>
              <a:t>including following pages: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Login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Welcome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Employee Management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Account Management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Menu Management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Order Management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Analysis</a:t>
            </a:r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079" y="3933625"/>
            <a:ext cx="1409278" cy="99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idx="4294967295"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Customer interface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478" y="933337"/>
            <a:ext cx="7085035" cy="32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